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1" r:id="rId5"/>
    <p:sldId id="258" r:id="rId6"/>
    <p:sldId id="259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B3FEE0-B9F8-4FD8-8567-C1CA2A8A05B3}" type="datetimeFigureOut">
              <a:rPr lang="en-US" smtClean="0"/>
              <a:pPr/>
              <a:t>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F18F83-F3EE-48D6-A59E-EBA5581B25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288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HEDONIC PRICE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Oleh</a:t>
            </a:r>
            <a:endParaRPr lang="en-US" dirty="0" smtClean="0"/>
          </a:p>
          <a:p>
            <a:pPr algn="ctr"/>
            <a:r>
              <a:rPr lang="en-US" dirty="0" smtClean="0"/>
              <a:t>Rizal Bahtiar, </a:t>
            </a:r>
            <a:r>
              <a:rPr lang="en-US" dirty="0" err="1" smtClean="0"/>
              <a:t>SPi</a:t>
            </a:r>
            <a:r>
              <a:rPr lang="en-US" dirty="0" smtClean="0"/>
              <a:t>, </a:t>
            </a:r>
            <a:r>
              <a:rPr lang="en-US" dirty="0" err="1" smtClean="0"/>
              <a:t>MSi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Hedonic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Hedonic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Hedonism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Hedonisme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Hedonisme</a:t>
            </a:r>
            <a:r>
              <a:rPr lang="en-US" dirty="0" smtClean="0"/>
              <a:t> 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.</a:t>
            </a:r>
          </a:p>
          <a:p>
            <a:r>
              <a:rPr lang="id-ID" dirty="0" smtClean="0"/>
              <a:t>Pendekatan hedonic adalah metode untuk memastikan nilai atau</a:t>
            </a:r>
            <a:br>
              <a:rPr lang="id-ID" dirty="0" smtClean="0"/>
            </a:br>
            <a:r>
              <a:rPr lang="id-ID" dirty="0" smtClean="0"/>
              <a:t>kesenangan yang dirasakan dari atribut yang baik. 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endParaRPr lang="en-US" dirty="0" smtClean="0"/>
          </a:p>
          <a:p>
            <a:pPr algn="ctr">
              <a:buNone/>
            </a:pPr>
            <a:r>
              <a:rPr lang="en-US" sz="2600" i="1" dirty="0" smtClean="0"/>
              <a:t>value of a good = (value of attribute 1) </a:t>
            </a:r>
            <a:r>
              <a:rPr lang="en-US" sz="2600" dirty="0" smtClean="0"/>
              <a:t>(</a:t>
            </a:r>
            <a:r>
              <a:rPr lang="en-US" sz="2600" i="1" dirty="0" smtClean="0"/>
              <a:t>quantity of attribute 1) +(value of attribute 2)</a:t>
            </a:r>
            <a:r>
              <a:rPr lang="en-US" sz="2600" dirty="0" smtClean="0"/>
              <a:t>(</a:t>
            </a:r>
            <a:r>
              <a:rPr lang="en-US" sz="2600" i="1" dirty="0" smtClean="0"/>
              <a:t>quantity of attribute 2)</a:t>
            </a:r>
          </a:p>
          <a:p>
            <a:pPr algn="just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implisit</a:t>
            </a:r>
            <a:r>
              <a:rPr lang="en-US" dirty="0" smtClean="0"/>
              <a:t> (</a:t>
            </a:r>
            <a:r>
              <a:rPr lang="en-US" dirty="0" err="1" smtClean="0"/>
              <a:t>harga</a:t>
            </a:r>
            <a:r>
              <a:rPr lang="en-US" dirty="0" smtClean="0"/>
              <a:t> hedonic)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algn="just">
              <a:buNone/>
            </a:pPr>
            <a:endParaRPr lang="en-US" sz="2600" i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id-ID" dirty="0" smtClean="0"/>
              <a:t>tiga tujuan utama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medote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untuk membangun indeks harga yang baik,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untuk mengevaluasi</a:t>
            </a:r>
            <a:r>
              <a:rPr lang="en-US" dirty="0" smtClean="0"/>
              <a:t> </a:t>
            </a:r>
            <a:r>
              <a:rPr lang="id-ID" dirty="0" smtClean="0"/>
              <a:t>nilai atribut yang baik, dan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untuk memperkirakan nilai suatu barang</a:t>
            </a:r>
            <a:br>
              <a:rPr lang="id-ID" dirty="0" smtClean="0"/>
            </a:br>
            <a:r>
              <a:rPr lang="id-ID" dirty="0" smtClean="0"/>
              <a:t>menggunakan fungsi harga hedonik.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suasu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regresi</a:t>
            </a:r>
            <a:r>
              <a:rPr lang="en-US" dirty="0" smtClean="0"/>
              <a:t> (</a:t>
            </a:r>
            <a:r>
              <a:rPr lang="en-US" dirty="0" err="1" smtClean="0"/>
              <a:t>Ekonometrika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sejauhmana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WTP </a:t>
            </a:r>
            <a:r>
              <a:rPr lang="en-US" dirty="0" err="1" smtClean="0"/>
              <a:t>dan</a:t>
            </a:r>
            <a:r>
              <a:rPr lang="en-US" dirty="0" smtClean="0"/>
              <a:t> WTA.</a:t>
            </a:r>
          </a:p>
          <a:p>
            <a:pPr marL="514350" indent="-514350">
              <a:buAutoNum type="arabicPeriod" startAt="2"/>
            </a:pPr>
            <a:r>
              <a:rPr lang="en-US" dirty="0" err="1" smtClean="0"/>
              <a:t>Malalui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</a:t>
            </a:r>
          </a:p>
          <a:p>
            <a:pPr marL="514350" indent="-514350" algn="ctr">
              <a:buNone/>
            </a:pPr>
            <a:r>
              <a:rPr lang="en-US" dirty="0" smtClean="0"/>
              <a:t>unit price=(1+k)</a:t>
            </a:r>
            <a:r>
              <a:rPr lang="en-US" i="1" dirty="0" smtClean="0"/>
              <a:t>C(z)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perumahan</a:t>
            </a:r>
            <a:r>
              <a:rPr lang="en-US" dirty="0" smtClean="0"/>
              <a:t>/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1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r>
              <a:rPr lang="en-US" dirty="0" smtClean="0"/>
              <a:t>, 1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endParaRPr lang="en-US" dirty="0" smtClean="0"/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standarisasi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item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lokasi</a:t>
            </a:r>
            <a:r>
              <a:rPr lang="en-US" dirty="0" smtClean="0"/>
              <a:t> yang </a:t>
            </a:r>
            <a:r>
              <a:rPr lang="en-US" dirty="0" err="1" smtClean="0"/>
              <a:t>strategis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dikesampingkan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88477" y="1828800"/>
          <a:ext cx="567912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723"/>
                <a:gridCol w="2692400"/>
              </a:tblGrid>
              <a:tr h="326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Keterangan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Lokasi</a:t>
                      </a:r>
                      <a:r>
                        <a:rPr lang="en-US" b="1" dirty="0" smtClean="0"/>
                        <a:t> 1</a:t>
                      </a:r>
                      <a:endParaRPr lang="en-US" b="1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Harga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Rumah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Rp.800.000.000</a:t>
                      </a:r>
                      <a:endParaRPr lang="en-US" dirty="0"/>
                    </a:p>
                  </a:txBody>
                  <a:tcPr/>
                </a:tc>
              </a:tr>
              <a:tr h="32639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Struktur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Harga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dirty="0" smtClean="0"/>
                        <a:t>1. </a:t>
                      </a:r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Bangunan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400.000.000 (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70)</a:t>
                      </a:r>
                      <a:endParaRPr lang="en-US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dirty="0" smtClean="0"/>
                        <a:t>2. </a:t>
                      </a:r>
                      <a:r>
                        <a:rPr lang="en-US" dirty="0" err="1" smtClean="0"/>
                        <a:t>Fasilitas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150.000.000</a:t>
                      </a:r>
                      <a:endParaRPr lang="en-US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dirty="0" smtClean="0"/>
                        <a:t>3. </a:t>
                      </a:r>
                      <a:r>
                        <a:rPr lang="en-US" dirty="0" err="1" smtClean="0"/>
                        <a:t>Biaya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Pekerja</a:t>
                      </a:r>
                      <a:r>
                        <a:rPr lang="en-US" dirty="0" smtClean="0"/>
                        <a:t>, Marketing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 200.000.000</a:t>
                      </a:r>
                      <a:endParaRPr lang="en-US" dirty="0"/>
                    </a:p>
                  </a:txBody>
                  <a:tcPr/>
                </a:tc>
              </a:tr>
              <a:tr h="326390"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b="1" dirty="0" smtClean="0"/>
                        <a:t>4. </a:t>
                      </a:r>
                      <a:r>
                        <a:rPr lang="en-US" b="1" dirty="0" err="1" smtClean="0"/>
                        <a:t>Kenyamanan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Lingkungan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Rp</a:t>
                      </a:r>
                      <a:r>
                        <a:rPr lang="en-US" b="1" dirty="0" smtClean="0"/>
                        <a:t>. 50.000.000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: </a:t>
            </a:r>
            <a:r>
              <a:rPr lang="en-US" dirty="0" err="1" smtClean="0"/>
              <a:t>Tolong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kost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: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kuesioner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: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Abrasi</a:t>
            </a:r>
            <a:r>
              <a:rPr lang="en-US" dirty="0" smtClean="0"/>
              <a:t> </a:t>
            </a:r>
            <a:r>
              <a:rPr lang="en-US" dirty="0" err="1" smtClean="0"/>
              <a:t>Pantai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Pencemaran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Banjir</a:t>
            </a:r>
            <a:r>
              <a:rPr lang="en-US" dirty="0" smtClean="0"/>
              <a:t> Rob.</a:t>
            </a:r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b="1" dirty="0" err="1" smtClean="0"/>
              <a:t>Semua</a:t>
            </a:r>
            <a:r>
              <a:rPr lang="en-US" b="1" dirty="0" smtClean="0"/>
              <a:t> </a:t>
            </a:r>
            <a:r>
              <a:rPr lang="en-US" b="1" dirty="0" err="1" smtClean="0"/>
              <a:t>Tugas</a:t>
            </a:r>
            <a:r>
              <a:rPr lang="en-US" b="1" dirty="0" smtClean="0"/>
              <a:t> </a:t>
            </a:r>
            <a:r>
              <a:rPr lang="en-US" b="1" dirty="0" err="1" smtClean="0"/>
              <a:t>Memiliki</a:t>
            </a:r>
            <a:r>
              <a:rPr lang="en-US" b="1" dirty="0" smtClean="0"/>
              <a:t> </a:t>
            </a:r>
            <a:r>
              <a:rPr lang="en-US" b="1" dirty="0" err="1" smtClean="0"/>
              <a:t>Nilai</a:t>
            </a:r>
            <a:endParaRPr lang="en-US" b="1" dirty="0" smtClean="0"/>
          </a:p>
          <a:p>
            <a:pPr marL="514350" indent="-514350" algn="ctr">
              <a:buNone/>
            </a:pPr>
            <a:r>
              <a:rPr lang="en-US" b="1" dirty="0" err="1" smtClean="0"/>
              <a:t>Kerjakan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Baik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TERIMAKASIH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275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HEDONIC PRICE</vt:lpstr>
      <vt:lpstr>Pengertian Hedonic Price</vt:lpstr>
      <vt:lpstr>Tiga Tujuan Metode Ini</vt:lpstr>
      <vt:lpstr>Macam-Macam Langkah Perhitungan HP</vt:lpstr>
      <vt:lpstr>Contoh Penggunaan Metode HP</vt:lpstr>
      <vt:lpstr>Contoh Perhitungan</vt:lpstr>
      <vt:lpstr>Tugas dikumpulkan Minggu Depan</vt:lpstr>
      <vt:lpstr>Slide 8</vt:lpstr>
    </vt:vector>
  </TitlesOfParts>
  <Company>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Rizal Bahtiar</dc:creator>
  <cp:lastModifiedBy>Rizal Bahtiar</cp:lastModifiedBy>
  <cp:revision>12</cp:revision>
  <dcterms:created xsi:type="dcterms:W3CDTF">2010-12-30T23:58:01Z</dcterms:created>
  <dcterms:modified xsi:type="dcterms:W3CDTF">2011-01-01T06:44:17Z</dcterms:modified>
</cp:coreProperties>
</file>